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2"/>
    <p:sldId id="275" r:id="rId3"/>
    <p:sldId id="274" r:id="rId4"/>
    <p:sldId id="272" r:id="rId5"/>
    <p:sldId id="273" r:id="rId6"/>
    <p:sldId id="258" r:id="rId7"/>
    <p:sldId id="276" r:id="rId8"/>
    <p:sldId id="259" r:id="rId9"/>
    <p:sldId id="269" r:id="rId10"/>
    <p:sldId id="270" r:id="rId11"/>
    <p:sldId id="271" r:id="rId12"/>
    <p:sldId id="260" r:id="rId13"/>
    <p:sldId id="261" r:id="rId14"/>
    <p:sldId id="262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688EAEC-1E53-48FB-8FA7-423ACA0F79CB}">
          <p14:sldIdLst>
            <p14:sldId id="256"/>
            <p14:sldId id="275"/>
            <p14:sldId id="274"/>
            <p14:sldId id="272"/>
            <p14:sldId id="273"/>
            <p14:sldId id="258"/>
            <p14:sldId id="276"/>
          </p14:sldIdLst>
        </p14:section>
        <p14:section name="Untitled Section" id="{D008C9A0-7DD9-4DB1-83F5-753B1101C6C0}">
          <p14:sldIdLst>
            <p14:sldId id="259"/>
            <p14:sldId id="269"/>
            <p14:sldId id="270"/>
            <p14:sldId id="271"/>
            <p14:sldId id="260"/>
            <p14:sldId id="261"/>
            <p14:sldId id="262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06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46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A3BAAC-7C12-4FBF-968A-E603A044A0F5}" type="doc">
      <dgm:prSet loTypeId="urn:microsoft.com/office/officeart/2009/3/layout/CircleRelationship" loCatId="relationship" qsTypeId="urn:microsoft.com/office/officeart/2009/2/quickstyle/3d8" qsCatId="3D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D637E713-BEEE-4274-81AA-E11B36863855}">
      <dgm:prSet phldrT="[Text]"/>
      <dgm:spPr/>
      <dgm:t>
        <a:bodyPr/>
        <a:lstStyle/>
        <a:p>
          <a:r>
            <a:rPr lang="en-IN" dirty="0"/>
            <a:t>DESIGINING</a:t>
          </a:r>
        </a:p>
      </dgm:t>
    </dgm:pt>
    <dgm:pt modelId="{00828F4B-478B-4880-AD87-883E9AE8459E}" type="parTrans" cxnId="{4C1E7E9E-2308-4399-A67F-841B44CCEE21}">
      <dgm:prSet/>
      <dgm:spPr/>
      <dgm:t>
        <a:bodyPr/>
        <a:lstStyle/>
        <a:p>
          <a:endParaRPr lang="en-IN"/>
        </a:p>
      </dgm:t>
    </dgm:pt>
    <dgm:pt modelId="{2736DF69-A50E-42AF-AB8D-CFB4215DF9F7}" type="sibTrans" cxnId="{4C1E7E9E-2308-4399-A67F-841B44CCEE21}">
      <dgm:prSet/>
      <dgm:spPr/>
      <dgm:t>
        <a:bodyPr/>
        <a:lstStyle/>
        <a:p>
          <a:endParaRPr lang="en-IN"/>
        </a:p>
      </dgm:t>
    </dgm:pt>
    <dgm:pt modelId="{F57FA3FE-669C-4D87-B900-40CC59BB109A}">
      <dgm:prSet phldrT="[Text]"/>
      <dgm:spPr/>
      <dgm:t>
        <a:bodyPr/>
        <a:lstStyle/>
        <a:p>
          <a:r>
            <a:rPr lang="en-IN" dirty="0"/>
            <a:t>HTML</a:t>
          </a:r>
        </a:p>
      </dgm:t>
    </dgm:pt>
    <dgm:pt modelId="{D1F275A5-2A34-4788-B3A6-9C0EE4B83D33}" type="parTrans" cxnId="{8C5E56B5-9AD1-45EF-AF86-E4008517E790}">
      <dgm:prSet/>
      <dgm:spPr/>
      <dgm:t>
        <a:bodyPr/>
        <a:lstStyle/>
        <a:p>
          <a:endParaRPr lang="en-IN"/>
        </a:p>
      </dgm:t>
    </dgm:pt>
    <dgm:pt modelId="{FC1C8A8F-FCBE-4B09-9785-3FE81CD08DC8}" type="sibTrans" cxnId="{8C5E56B5-9AD1-45EF-AF86-E4008517E790}">
      <dgm:prSet/>
      <dgm:spPr/>
      <dgm:t>
        <a:bodyPr/>
        <a:lstStyle/>
        <a:p>
          <a:endParaRPr lang="en-IN"/>
        </a:p>
      </dgm:t>
    </dgm:pt>
    <dgm:pt modelId="{00F58201-D518-43B2-83A6-D004D054C915}">
      <dgm:prSet phldrT="[Text]"/>
      <dgm:spPr/>
      <dgm:t>
        <a:bodyPr/>
        <a:lstStyle/>
        <a:p>
          <a:r>
            <a:rPr lang="en-IN" dirty="0"/>
            <a:t>CSS</a:t>
          </a:r>
        </a:p>
      </dgm:t>
    </dgm:pt>
    <dgm:pt modelId="{4154EDE9-0F80-45D9-A0AB-0FB548BA7E41}" type="parTrans" cxnId="{3B49584B-A971-4B41-BAEC-B63C84FAA845}">
      <dgm:prSet/>
      <dgm:spPr/>
      <dgm:t>
        <a:bodyPr/>
        <a:lstStyle/>
        <a:p>
          <a:endParaRPr lang="en-IN"/>
        </a:p>
      </dgm:t>
    </dgm:pt>
    <dgm:pt modelId="{D6C3A38B-E8C8-4698-A37D-0CAE02567330}" type="sibTrans" cxnId="{3B49584B-A971-4B41-BAEC-B63C84FAA845}">
      <dgm:prSet/>
      <dgm:spPr/>
      <dgm:t>
        <a:bodyPr/>
        <a:lstStyle/>
        <a:p>
          <a:endParaRPr lang="en-IN"/>
        </a:p>
      </dgm:t>
    </dgm:pt>
    <dgm:pt modelId="{47AB15C0-773C-43B9-AD03-BA224B9DD022}" type="pres">
      <dgm:prSet presAssocID="{6BA3BAAC-7C12-4FBF-968A-E603A044A0F5}" presName="Name0" presStyleCnt="0">
        <dgm:presLayoutVars>
          <dgm:chMax val="1"/>
          <dgm:chPref val="1"/>
        </dgm:presLayoutVars>
      </dgm:prSet>
      <dgm:spPr/>
    </dgm:pt>
    <dgm:pt modelId="{AC31605E-21FA-45CD-B912-D82E1E2C866B}" type="pres">
      <dgm:prSet presAssocID="{D637E713-BEEE-4274-81AA-E11B36863855}" presName="Parent" presStyleLbl="node0" presStyleIdx="0" presStyleCnt="1">
        <dgm:presLayoutVars>
          <dgm:chMax val="5"/>
          <dgm:chPref val="5"/>
        </dgm:presLayoutVars>
      </dgm:prSet>
      <dgm:spPr/>
    </dgm:pt>
    <dgm:pt modelId="{D2815C1F-7661-4374-8F8A-E833628014A0}" type="pres">
      <dgm:prSet presAssocID="{D637E713-BEEE-4274-81AA-E11B36863855}" presName="Accent1" presStyleLbl="node1" presStyleIdx="0" presStyleCnt="13"/>
      <dgm:spPr/>
    </dgm:pt>
    <dgm:pt modelId="{8A1A0B2D-7B04-4DC2-80E4-92BFE79C5D0C}" type="pres">
      <dgm:prSet presAssocID="{D637E713-BEEE-4274-81AA-E11B36863855}" presName="Accent2" presStyleLbl="node1" presStyleIdx="1" presStyleCnt="13"/>
      <dgm:spPr/>
    </dgm:pt>
    <dgm:pt modelId="{A44EDC7A-EE0A-4229-9D19-6905DC7161E0}" type="pres">
      <dgm:prSet presAssocID="{D637E713-BEEE-4274-81AA-E11B36863855}" presName="Accent3" presStyleLbl="node1" presStyleIdx="2" presStyleCnt="13"/>
      <dgm:spPr/>
    </dgm:pt>
    <dgm:pt modelId="{94E3A11D-BE67-4A73-9BF9-76CAA28B80D9}" type="pres">
      <dgm:prSet presAssocID="{D637E713-BEEE-4274-81AA-E11B36863855}" presName="Accent4" presStyleLbl="node1" presStyleIdx="3" presStyleCnt="13"/>
      <dgm:spPr/>
    </dgm:pt>
    <dgm:pt modelId="{F64542EF-7130-4A3F-A989-E55A8AC79A16}" type="pres">
      <dgm:prSet presAssocID="{D637E713-BEEE-4274-81AA-E11B36863855}" presName="Accent5" presStyleLbl="node1" presStyleIdx="4" presStyleCnt="13"/>
      <dgm:spPr/>
    </dgm:pt>
    <dgm:pt modelId="{0FC4771F-1A7E-44DE-BA18-D21466AF5A0C}" type="pres">
      <dgm:prSet presAssocID="{D637E713-BEEE-4274-81AA-E11B36863855}" presName="Accent6" presStyleLbl="node1" presStyleIdx="5" presStyleCnt="13"/>
      <dgm:spPr/>
    </dgm:pt>
    <dgm:pt modelId="{3BF15763-3574-4FF2-A6EF-3142AB62CA11}" type="pres">
      <dgm:prSet presAssocID="{F57FA3FE-669C-4D87-B900-40CC59BB109A}" presName="Child1" presStyleLbl="node1" presStyleIdx="6" presStyleCnt="13">
        <dgm:presLayoutVars>
          <dgm:chMax val="0"/>
          <dgm:chPref val="0"/>
        </dgm:presLayoutVars>
      </dgm:prSet>
      <dgm:spPr/>
    </dgm:pt>
    <dgm:pt modelId="{D0A0B8D5-7F72-4101-B08A-3C504CE48833}" type="pres">
      <dgm:prSet presAssocID="{F57FA3FE-669C-4D87-B900-40CC59BB109A}" presName="Accent7" presStyleCnt="0"/>
      <dgm:spPr/>
    </dgm:pt>
    <dgm:pt modelId="{74CCD760-1DC2-4C47-BD8B-929D8B4F38F6}" type="pres">
      <dgm:prSet presAssocID="{F57FA3FE-669C-4D87-B900-40CC59BB109A}" presName="AccentHold1" presStyleLbl="node1" presStyleIdx="7" presStyleCnt="13"/>
      <dgm:spPr/>
    </dgm:pt>
    <dgm:pt modelId="{8791916E-95AD-4BB1-9299-5D53BDB54720}" type="pres">
      <dgm:prSet presAssocID="{F57FA3FE-669C-4D87-B900-40CC59BB109A}" presName="Accent8" presStyleCnt="0"/>
      <dgm:spPr/>
    </dgm:pt>
    <dgm:pt modelId="{23943C90-BBF3-4877-9635-7EFE33E3C75A}" type="pres">
      <dgm:prSet presAssocID="{F57FA3FE-669C-4D87-B900-40CC59BB109A}" presName="AccentHold2" presStyleLbl="node1" presStyleIdx="8" presStyleCnt="13" custLinFactNeighborX="37052" custLinFactNeighborY="-7719"/>
      <dgm:spPr/>
    </dgm:pt>
    <dgm:pt modelId="{5EABEDDD-49C9-469C-AB37-C438316887B3}" type="pres">
      <dgm:prSet presAssocID="{00F58201-D518-43B2-83A6-D004D054C915}" presName="Child2" presStyleLbl="node1" presStyleIdx="9" presStyleCnt="13">
        <dgm:presLayoutVars>
          <dgm:chMax val="0"/>
          <dgm:chPref val="0"/>
        </dgm:presLayoutVars>
      </dgm:prSet>
      <dgm:spPr/>
    </dgm:pt>
    <dgm:pt modelId="{4836CEFF-6D80-4459-8573-8E63918DB035}" type="pres">
      <dgm:prSet presAssocID="{00F58201-D518-43B2-83A6-D004D054C915}" presName="Accent9" presStyleCnt="0"/>
      <dgm:spPr/>
    </dgm:pt>
    <dgm:pt modelId="{CC1911CB-92E9-4FE8-831B-DB153F3E4E7F}" type="pres">
      <dgm:prSet presAssocID="{00F58201-D518-43B2-83A6-D004D054C915}" presName="AccentHold1" presStyleLbl="node1" presStyleIdx="10" presStyleCnt="13"/>
      <dgm:spPr/>
    </dgm:pt>
    <dgm:pt modelId="{9E2D1A2D-F27A-4E51-AA81-D76AD470B896}" type="pres">
      <dgm:prSet presAssocID="{00F58201-D518-43B2-83A6-D004D054C915}" presName="Accent10" presStyleCnt="0"/>
      <dgm:spPr/>
    </dgm:pt>
    <dgm:pt modelId="{8CEC3F98-A774-4D7D-99DA-157F0C789F2E}" type="pres">
      <dgm:prSet presAssocID="{00F58201-D518-43B2-83A6-D004D054C915}" presName="AccentHold2" presStyleLbl="node1" presStyleIdx="11" presStyleCnt="13"/>
      <dgm:spPr/>
    </dgm:pt>
    <dgm:pt modelId="{20937C19-4FE8-4B61-BDAF-B01532304712}" type="pres">
      <dgm:prSet presAssocID="{00F58201-D518-43B2-83A6-D004D054C915}" presName="Accent11" presStyleCnt="0"/>
      <dgm:spPr/>
    </dgm:pt>
    <dgm:pt modelId="{85C42DD8-2E0D-476D-9843-682558E6F0F8}" type="pres">
      <dgm:prSet presAssocID="{00F58201-D518-43B2-83A6-D004D054C915}" presName="AccentHold3" presStyleLbl="node1" presStyleIdx="12" presStyleCnt="13"/>
      <dgm:spPr/>
    </dgm:pt>
  </dgm:ptLst>
  <dgm:cxnLst>
    <dgm:cxn modelId="{ED60F908-61D4-4012-885F-A2A38E6C49F7}" type="presOf" srcId="{D637E713-BEEE-4274-81AA-E11B36863855}" destId="{AC31605E-21FA-45CD-B912-D82E1E2C866B}" srcOrd="0" destOrd="0" presId="urn:microsoft.com/office/officeart/2009/3/layout/CircleRelationship"/>
    <dgm:cxn modelId="{3B49584B-A971-4B41-BAEC-B63C84FAA845}" srcId="{D637E713-BEEE-4274-81AA-E11B36863855}" destId="{00F58201-D518-43B2-83A6-D004D054C915}" srcOrd="1" destOrd="0" parTransId="{4154EDE9-0F80-45D9-A0AB-0FB548BA7E41}" sibTransId="{D6C3A38B-E8C8-4698-A37D-0CAE02567330}"/>
    <dgm:cxn modelId="{AA4E7876-73D6-4B43-B379-4F479A1EF1EA}" type="presOf" srcId="{00F58201-D518-43B2-83A6-D004D054C915}" destId="{5EABEDDD-49C9-469C-AB37-C438316887B3}" srcOrd="0" destOrd="0" presId="urn:microsoft.com/office/officeart/2009/3/layout/CircleRelationship"/>
    <dgm:cxn modelId="{4C1E7E9E-2308-4399-A67F-841B44CCEE21}" srcId="{6BA3BAAC-7C12-4FBF-968A-E603A044A0F5}" destId="{D637E713-BEEE-4274-81AA-E11B36863855}" srcOrd="0" destOrd="0" parTransId="{00828F4B-478B-4880-AD87-883E9AE8459E}" sibTransId="{2736DF69-A50E-42AF-AB8D-CFB4215DF9F7}"/>
    <dgm:cxn modelId="{8C5E56B5-9AD1-45EF-AF86-E4008517E790}" srcId="{D637E713-BEEE-4274-81AA-E11B36863855}" destId="{F57FA3FE-669C-4D87-B900-40CC59BB109A}" srcOrd="0" destOrd="0" parTransId="{D1F275A5-2A34-4788-B3A6-9C0EE4B83D33}" sibTransId="{FC1C8A8F-FCBE-4B09-9785-3FE81CD08DC8}"/>
    <dgm:cxn modelId="{07B5E4BB-E5BB-4EAF-85EC-40A090F1B6D7}" type="presOf" srcId="{F57FA3FE-669C-4D87-B900-40CC59BB109A}" destId="{3BF15763-3574-4FF2-A6EF-3142AB62CA11}" srcOrd="0" destOrd="0" presId="urn:microsoft.com/office/officeart/2009/3/layout/CircleRelationship"/>
    <dgm:cxn modelId="{608FF8DC-86D4-4E7D-B18A-A32E8BD9DBF7}" type="presOf" srcId="{6BA3BAAC-7C12-4FBF-968A-E603A044A0F5}" destId="{47AB15C0-773C-43B9-AD03-BA224B9DD022}" srcOrd="0" destOrd="0" presId="urn:microsoft.com/office/officeart/2009/3/layout/CircleRelationship"/>
    <dgm:cxn modelId="{ECF23AB6-E127-4B47-926B-75F582DD90E0}" type="presParOf" srcId="{47AB15C0-773C-43B9-AD03-BA224B9DD022}" destId="{AC31605E-21FA-45CD-B912-D82E1E2C866B}" srcOrd="0" destOrd="0" presId="urn:microsoft.com/office/officeart/2009/3/layout/CircleRelationship"/>
    <dgm:cxn modelId="{ABCA5254-10BA-4FDB-B754-AFC76EDA6CAA}" type="presParOf" srcId="{47AB15C0-773C-43B9-AD03-BA224B9DD022}" destId="{D2815C1F-7661-4374-8F8A-E833628014A0}" srcOrd="1" destOrd="0" presId="urn:microsoft.com/office/officeart/2009/3/layout/CircleRelationship"/>
    <dgm:cxn modelId="{89B3E282-7999-41F8-B606-20C854165207}" type="presParOf" srcId="{47AB15C0-773C-43B9-AD03-BA224B9DD022}" destId="{8A1A0B2D-7B04-4DC2-80E4-92BFE79C5D0C}" srcOrd="2" destOrd="0" presId="urn:microsoft.com/office/officeart/2009/3/layout/CircleRelationship"/>
    <dgm:cxn modelId="{E54DAF53-41DF-4C8A-A1B5-9183B78381F8}" type="presParOf" srcId="{47AB15C0-773C-43B9-AD03-BA224B9DD022}" destId="{A44EDC7A-EE0A-4229-9D19-6905DC7161E0}" srcOrd="3" destOrd="0" presId="urn:microsoft.com/office/officeart/2009/3/layout/CircleRelationship"/>
    <dgm:cxn modelId="{559BB75E-BF4C-4CA9-A8E4-649136DFE819}" type="presParOf" srcId="{47AB15C0-773C-43B9-AD03-BA224B9DD022}" destId="{94E3A11D-BE67-4A73-9BF9-76CAA28B80D9}" srcOrd="4" destOrd="0" presId="urn:microsoft.com/office/officeart/2009/3/layout/CircleRelationship"/>
    <dgm:cxn modelId="{DD32180A-BBBA-4CCF-AE36-4EBC31D85191}" type="presParOf" srcId="{47AB15C0-773C-43B9-AD03-BA224B9DD022}" destId="{F64542EF-7130-4A3F-A989-E55A8AC79A16}" srcOrd="5" destOrd="0" presId="urn:microsoft.com/office/officeart/2009/3/layout/CircleRelationship"/>
    <dgm:cxn modelId="{09AC4C5D-8285-495C-94A5-E3BE5D933FCE}" type="presParOf" srcId="{47AB15C0-773C-43B9-AD03-BA224B9DD022}" destId="{0FC4771F-1A7E-44DE-BA18-D21466AF5A0C}" srcOrd="6" destOrd="0" presId="urn:microsoft.com/office/officeart/2009/3/layout/CircleRelationship"/>
    <dgm:cxn modelId="{6A4AA0E0-3C41-4B43-A512-467EAAFF6D3A}" type="presParOf" srcId="{47AB15C0-773C-43B9-AD03-BA224B9DD022}" destId="{3BF15763-3574-4FF2-A6EF-3142AB62CA11}" srcOrd="7" destOrd="0" presId="urn:microsoft.com/office/officeart/2009/3/layout/CircleRelationship"/>
    <dgm:cxn modelId="{C966CA3C-16B5-4E15-AE26-117FF65F25AC}" type="presParOf" srcId="{47AB15C0-773C-43B9-AD03-BA224B9DD022}" destId="{D0A0B8D5-7F72-4101-B08A-3C504CE48833}" srcOrd="8" destOrd="0" presId="urn:microsoft.com/office/officeart/2009/3/layout/CircleRelationship"/>
    <dgm:cxn modelId="{DB460658-34FE-493E-AAB2-11B5A913E235}" type="presParOf" srcId="{D0A0B8D5-7F72-4101-B08A-3C504CE48833}" destId="{74CCD760-1DC2-4C47-BD8B-929D8B4F38F6}" srcOrd="0" destOrd="0" presId="urn:microsoft.com/office/officeart/2009/3/layout/CircleRelationship"/>
    <dgm:cxn modelId="{42BE63B2-E027-4B1C-8967-AF6920DAB3C9}" type="presParOf" srcId="{47AB15C0-773C-43B9-AD03-BA224B9DD022}" destId="{8791916E-95AD-4BB1-9299-5D53BDB54720}" srcOrd="9" destOrd="0" presId="urn:microsoft.com/office/officeart/2009/3/layout/CircleRelationship"/>
    <dgm:cxn modelId="{FE27B9D2-E9FA-4310-96B1-721DAF7F0733}" type="presParOf" srcId="{8791916E-95AD-4BB1-9299-5D53BDB54720}" destId="{23943C90-BBF3-4877-9635-7EFE33E3C75A}" srcOrd="0" destOrd="0" presId="urn:microsoft.com/office/officeart/2009/3/layout/CircleRelationship"/>
    <dgm:cxn modelId="{87547B36-25C5-40F1-BECF-B537EBEA43A6}" type="presParOf" srcId="{47AB15C0-773C-43B9-AD03-BA224B9DD022}" destId="{5EABEDDD-49C9-469C-AB37-C438316887B3}" srcOrd="10" destOrd="0" presId="urn:microsoft.com/office/officeart/2009/3/layout/CircleRelationship"/>
    <dgm:cxn modelId="{14DA7D89-C5F6-4291-BEBC-840237F6DCED}" type="presParOf" srcId="{47AB15C0-773C-43B9-AD03-BA224B9DD022}" destId="{4836CEFF-6D80-4459-8573-8E63918DB035}" srcOrd="11" destOrd="0" presId="urn:microsoft.com/office/officeart/2009/3/layout/CircleRelationship"/>
    <dgm:cxn modelId="{B05EB805-ECB5-4A0D-90E4-B91F72DABC94}" type="presParOf" srcId="{4836CEFF-6D80-4459-8573-8E63918DB035}" destId="{CC1911CB-92E9-4FE8-831B-DB153F3E4E7F}" srcOrd="0" destOrd="0" presId="urn:microsoft.com/office/officeart/2009/3/layout/CircleRelationship"/>
    <dgm:cxn modelId="{BD012ED5-D737-4E43-831A-02B19E7F0106}" type="presParOf" srcId="{47AB15C0-773C-43B9-AD03-BA224B9DD022}" destId="{9E2D1A2D-F27A-4E51-AA81-D76AD470B896}" srcOrd="12" destOrd="0" presId="urn:microsoft.com/office/officeart/2009/3/layout/CircleRelationship"/>
    <dgm:cxn modelId="{846D2027-1487-46B6-BA53-BCD8CAEBFC89}" type="presParOf" srcId="{9E2D1A2D-F27A-4E51-AA81-D76AD470B896}" destId="{8CEC3F98-A774-4D7D-99DA-157F0C789F2E}" srcOrd="0" destOrd="0" presId="urn:microsoft.com/office/officeart/2009/3/layout/CircleRelationship"/>
    <dgm:cxn modelId="{59FB01A6-B366-47BD-A0F1-8D0C31EFDCB0}" type="presParOf" srcId="{47AB15C0-773C-43B9-AD03-BA224B9DD022}" destId="{20937C19-4FE8-4B61-BDAF-B01532304712}" srcOrd="13" destOrd="0" presId="urn:microsoft.com/office/officeart/2009/3/layout/CircleRelationship"/>
    <dgm:cxn modelId="{459F83C1-3CDC-4EAC-AAB0-A13499C4EDF3}" type="presParOf" srcId="{20937C19-4FE8-4B61-BDAF-B01532304712}" destId="{85C42DD8-2E0D-476D-9843-682558E6F0F8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A3BAAC-7C12-4FBF-968A-E603A044A0F5}" type="doc">
      <dgm:prSet loTypeId="urn:microsoft.com/office/officeart/2005/8/layout/radial6" loCatId="relationship" qsTypeId="urn:microsoft.com/office/officeart/2005/8/quickstyle/3d7" qsCatId="3D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D637E713-BEEE-4274-81AA-E11B36863855}">
      <dgm:prSet phldrT="[Text]"/>
      <dgm:spPr/>
      <dgm:t>
        <a:bodyPr/>
        <a:lstStyle/>
        <a:p>
          <a:r>
            <a:rPr lang="en-IN" dirty="0"/>
            <a:t>DEGINING</a:t>
          </a:r>
        </a:p>
      </dgm:t>
    </dgm:pt>
    <dgm:pt modelId="{00828F4B-478B-4880-AD87-883E9AE8459E}" type="parTrans" cxnId="{4C1E7E9E-2308-4399-A67F-841B44CCEE21}">
      <dgm:prSet/>
      <dgm:spPr/>
      <dgm:t>
        <a:bodyPr/>
        <a:lstStyle/>
        <a:p>
          <a:endParaRPr lang="en-IN"/>
        </a:p>
      </dgm:t>
    </dgm:pt>
    <dgm:pt modelId="{2736DF69-A50E-42AF-AB8D-CFB4215DF9F7}" type="sibTrans" cxnId="{4C1E7E9E-2308-4399-A67F-841B44CCEE21}">
      <dgm:prSet/>
      <dgm:spPr/>
      <dgm:t>
        <a:bodyPr/>
        <a:lstStyle/>
        <a:p>
          <a:endParaRPr lang="en-IN"/>
        </a:p>
      </dgm:t>
    </dgm:pt>
    <dgm:pt modelId="{F57FA3FE-669C-4D87-B900-40CC59BB109A}">
      <dgm:prSet phldrT="[Text]"/>
      <dgm:spPr/>
      <dgm:t>
        <a:bodyPr/>
        <a:lstStyle/>
        <a:p>
          <a:r>
            <a:rPr lang="en-IN" dirty="0"/>
            <a:t>Google books</a:t>
          </a:r>
        </a:p>
        <a:p>
          <a:r>
            <a:rPr lang="en-IN" dirty="0"/>
            <a:t>api</a:t>
          </a:r>
        </a:p>
      </dgm:t>
    </dgm:pt>
    <dgm:pt modelId="{D1F275A5-2A34-4788-B3A6-9C0EE4B83D33}" type="parTrans" cxnId="{8C5E56B5-9AD1-45EF-AF86-E4008517E790}">
      <dgm:prSet/>
      <dgm:spPr/>
      <dgm:t>
        <a:bodyPr/>
        <a:lstStyle/>
        <a:p>
          <a:endParaRPr lang="en-IN"/>
        </a:p>
      </dgm:t>
    </dgm:pt>
    <dgm:pt modelId="{FC1C8A8F-FCBE-4B09-9785-3FE81CD08DC8}" type="sibTrans" cxnId="{8C5E56B5-9AD1-45EF-AF86-E4008517E790}">
      <dgm:prSet/>
      <dgm:spPr/>
      <dgm:t>
        <a:bodyPr/>
        <a:lstStyle/>
        <a:p>
          <a:endParaRPr lang="en-IN"/>
        </a:p>
      </dgm:t>
    </dgm:pt>
    <dgm:pt modelId="{00F58201-D518-43B2-83A6-D004D054C915}">
      <dgm:prSet phldrT="[Text]"/>
      <dgm:spPr/>
      <dgm:t>
        <a:bodyPr/>
        <a:lstStyle/>
        <a:p>
          <a:r>
            <a:rPr lang="en-IN" dirty="0"/>
            <a:t>Sqlite</a:t>
          </a:r>
        </a:p>
      </dgm:t>
    </dgm:pt>
    <dgm:pt modelId="{4154EDE9-0F80-45D9-A0AB-0FB548BA7E41}" type="parTrans" cxnId="{3B49584B-A971-4B41-BAEC-B63C84FAA845}">
      <dgm:prSet/>
      <dgm:spPr/>
      <dgm:t>
        <a:bodyPr/>
        <a:lstStyle/>
        <a:p>
          <a:endParaRPr lang="en-IN"/>
        </a:p>
      </dgm:t>
    </dgm:pt>
    <dgm:pt modelId="{D6C3A38B-E8C8-4698-A37D-0CAE02567330}" type="sibTrans" cxnId="{3B49584B-A971-4B41-BAEC-B63C84FAA845}">
      <dgm:prSet/>
      <dgm:spPr/>
      <dgm:t>
        <a:bodyPr/>
        <a:lstStyle/>
        <a:p>
          <a:endParaRPr lang="en-IN"/>
        </a:p>
      </dgm:t>
    </dgm:pt>
    <dgm:pt modelId="{FD09653A-28A2-438B-B403-285F7EBB30D2}">
      <dgm:prSet phldrT="[Text]"/>
      <dgm:spPr/>
      <dgm:t>
        <a:bodyPr/>
        <a:lstStyle/>
        <a:p>
          <a:endParaRPr lang="en-IN"/>
        </a:p>
      </dgm:t>
    </dgm:pt>
    <dgm:pt modelId="{7575BDB7-ED75-46D7-B99A-7C4C3C47D664}" type="parTrans" cxnId="{60A4C76B-531C-4D71-A0DF-A04D0D17DDC1}">
      <dgm:prSet/>
      <dgm:spPr/>
      <dgm:t>
        <a:bodyPr/>
        <a:lstStyle/>
        <a:p>
          <a:endParaRPr lang="en-IN"/>
        </a:p>
      </dgm:t>
    </dgm:pt>
    <dgm:pt modelId="{FAC7C0B7-0B21-448C-80E0-FF3152D0E5AB}" type="sibTrans" cxnId="{60A4C76B-531C-4D71-A0DF-A04D0D17DDC1}">
      <dgm:prSet/>
      <dgm:spPr/>
      <dgm:t>
        <a:bodyPr/>
        <a:lstStyle/>
        <a:p>
          <a:endParaRPr lang="en-IN"/>
        </a:p>
      </dgm:t>
    </dgm:pt>
    <dgm:pt modelId="{658F0EA3-2B9E-4043-BBC7-20C4A167C369}">
      <dgm:prSet phldrT="[Text]"/>
      <dgm:spPr/>
      <dgm:t>
        <a:bodyPr/>
        <a:lstStyle/>
        <a:p>
          <a:r>
            <a:rPr lang="en-IN" dirty="0"/>
            <a:t>Python</a:t>
          </a:r>
        </a:p>
      </dgm:t>
    </dgm:pt>
    <dgm:pt modelId="{FD47A0F6-EB10-458B-AE37-48315D06C68D}" type="parTrans" cxnId="{1056B393-0355-4572-BC23-9F982C378318}">
      <dgm:prSet/>
      <dgm:spPr/>
      <dgm:t>
        <a:bodyPr/>
        <a:lstStyle/>
        <a:p>
          <a:endParaRPr lang="en-IN"/>
        </a:p>
      </dgm:t>
    </dgm:pt>
    <dgm:pt modelId="{FE1FD091-401E-4896-86DC-39DFEC213352}" type="sibTrans" cxnId="{1056B393-0355-4572-BC23-9F982C378318}">
      <dgm:prSet/>
      <dgm:spPr/>
      <dgm:t>
        <a:bodyPr/>
        <a:lstStyle/>
        <a:p>
          <a:endParaRPr lang="en-IN"/>
        </a:p>
      </dgm:t>
    </dgm:pt>
    <dgm:pt modelId="{679A0B27-4F69-4F08-94EF-4E79212F5F91}">
      <dgm:prSet phldrT="[Text]"/>
      <dgm:spPr/>
      <dgm:t>
        <a:bodyPr/>
        <a:lstStyle/>
        <a:p>
          <a:r>
            <a:rPr lang="en-IN" dirty="0"/>
            <a:t>Flask</a:t>
          </a:r>
        </a:p>
      </dgm:t>
    </dgm:pt>
    <dgm:pt modelId="{0E740B95-22EE-4680-A513-07F707CAF35A}" type="parTrans" cxnId="{91A7CDD0-2A13-4A92-A41A-653236CDBE43}">
      <dgm:prSet/>
      <dgm:spPr/>
      <dgm:t>
        <a:bodyPr/>
        <a:lstStyle/>
        <a:p>
          <a:endParaRPr lang="en-IN"/>
        </a:p>
      </dgm:t>
    </dgm:pt>
    <dgm:pt modelId="{43955FDC-4EF2-41FB-BC9C-1ACF7CEABA73}" type="sibTrans" cxnId="{91A7CDD0-2A13-4A92-A41A-653236CDBE43}">
      <dgm:prSet/>
      <dgm:spPr/>
      <dgm:t>
        <a:bodyPr/>
        <a:lstStyle/>
        <a:p>
          <a:endParaRPr lang="en-IN"/>
        </a:p>
      </dgm:t>
    </dgm:pt>
    <dgm:pt modelId="{AD32618A-BD2D-459C-AEDD-5A475FEA89EA}" type="pres">
      <dgm:prSet presAssocID="{6BA3BAAC-7C12-4FBF-968A-E603A044A0F5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95FA001-19C2-45FE-B92F-CEB19F5E9F2F}" type="pres">
      <dgm:prSet presAssocID="{D637E713-BEEE-4274-81AA-E11B36863855}" presName="centerShape" presStyleLbl="node0" presStyleIdx="0" presStyleCnt="1"/>
      <dgm:spPr/>
    </dgm:pt>
    <dgm:pt modelId="{F575AB77-F100-4AC1-A628-E2093D64721D}" type="pres">
      <dgm:prSet presAssocID="{F57FA3FE-669C-4D87-B900-40CC59BB109A}" presName="node" presStyleLbl="node1" presStyleIdx="0" presStyleCnt="4">
        <dgm:presLayoutVars>
          <dgm:bulletEnabled val="1"/>
        </dgm:presLayoutVars>
      </dgm:prSet>
      <dgm:spPr/>
    </dgm:pt>
    <dgm:pt modelId="{A0A31455-348B-46C2-B4C9-548489291119}" type="pres">
      <dgm:prSet presAssocID="{F57FA3FE-669C-4D87-B900-40CC59BB109A}" presName="dummy" presStyleCnt="0"/>
      <dgm:spPr/>
    </dgm:pt>
    <dgm:pt modelId="{F9B3B1D1-494A-435C-9C37-73DA12F1C143}" type="pres">
      <dgm:prSet presAssocID="{FC1C8A8F-FCBE-4B09-9785-3FE81CD08DC8}" presName="sibTrans" presStyleLbl="sibTrans2D1" presStyleIdx="0" presStyleCnt="4"/>
      <dgm:spPr/>
    </dgm:pt>
    <dgm:pt modelId="{3FD36984-4C09-43F1-A0EA-A100D0109769}" type="pres">
      <dgm:prSet presAssocID="{00F58201-D518-43B2-83A6-D004D054C915}" presName="node" presStyleLbl="node1" presStyleIdx="1" presStyleCnt="4">
        <dgm:presLayoutVars>
          <dgm:bulletEnabled val="1"/>
        </dgm:presLayoutVars>
      </dgm:prSet>
      <dgm:spPr/>
    </dgm:pt>
    <dgm:pt modelId="{F3BAE674-18CE-4D6D-84AB-A73627F4615E}" type="pres">
      <dgm:prSet presAssocID="{00F58201-D518-43B2-83A6-D004D054C915}" presName="dummy" presStyleCnt="0"/>
      <dgm:spPr/>
    </dgm:pt>
    <dgm:pt modelId="{2DAB502B-45AD-4E09-B74F-148E8A13EA32}" type="pres">
      <dgm:prSet presAssocID="{D6C3A38B-E8C8-4698-A37D-0CAE02567330}" presName="sibTrans" presStyleLbl="sibTrans2D1" presStyleIdx="1" presStyleCnt="4"/>
      <dgm:spPr/>
    </dgm:pt>
    <dgm:pt modelId="{DE1C0292-2C45-4315-A95A-26EF0A5CA8D7}" type="pres">
      <dgm:prSet presAssocID="{658F0EA3-2B9E-4043-BBC7-20C4A167C369}" presName="node" presStyleLbl="node1" presStyleIdx="2" presStyleCnt="4">
        <dgm:presLayoutVars>
          <dgm:bulletEnabled val="1"/>
        </dgm:presLayoutVars>
      </dgm:prSet>
      <dgm:spPr/>
    </dgm:pt>
    <dgm:pt modelId="{DEE1B4DA-6BE1-4F58-ACA9-679D98A4A128}" type="pres">
      <dgm:prSet presAssocID="{658F0EA3-2B9E-4043-BBC7-20C4A167C369}" presName="dummy" presStyleCnt="0"/>
      <dgm:spPr/>
    </dgm:pt>
    <dgm:pt modelId="{A0C7BEE8-479F-437D-9290-4945718B5180}" type="pres">
      <dgm:prSet presAssocID="{FE1FD091-401E-4896-86DC-39DFEC213352}" presName="sibTrans" presStyleLbl="sibTrans2D1" presStyleIdx="2" presStyleCnt="4"/>
      <dgm:spPr/>
    </dgm:pt>
    <dgm:pt modelId="{A5B5C948-059D-49C6-8010-58D35040FA68}" type="pres">
      <dgm:prSet presAssocID="{679A0B27-4F69-4F08-94EF-4E79212F5F91}" presName="node" presStyleLbl="node1" presStyleIdx="3" presStyleCnt="4">
        <dgm:presLayoutVars>
          <dgm:bulletEnabled val="1"/>
        </dgm:presLayoutVars>
      </dgm:prSet>
      <dgm:spPr/>
    </dgm:pt>
    <dgm:pt modelId="{DB5B4CBE-2786-48F2-9335-8680707DE434}" type="pres">
      <dgm:prSet presAssocID="{679A0B27-4F69-4F08-94EF-4E79212F5F91}" presName="dummy" presStyleCnt="0"/>
      <dgm:spPr/>
    </dgm:pt>
    <dgm:pt modelId="{E904C991-159E-47A4-9BFE-668777529781}" type="pres">
      <dgm:prSet presAssocID="{43955FDC-4EF2-41FB-BC9C-1ACF7CEABA73}" presName="sibTrans" presStyleLbl="sibTrans2D1" presStyleIdx="3" presStyleCnt="4"/>
      <dgm:spPr/>
    </dgm:pt>
  </dgm:ptLst>
  <dgm:cxnLst>
    <dgm:cxn modelId="{49480601-B40B-41E8-9043-191F5A2707BA}" type="presOf" srcId="{679A0B27-4F69-4F08-94EF-4E79212F5F91}" destId="{A5B5C948-059D-49C6-8010-58D35040FA68}" srcOrd="0" destOrd="0" presId="urn:microsoft.com/office/officeart/2005/8/layout/radial6"/>
    <dgm:cxn modelId="{A11BBE0E-D2A8-47FB-A198-443B53AD8CD1}" type="presOf" srcId="{FE1FD091-401E-4896-86DC-39DFEC213352}" destId="{A0C7BEE8-479F-437D-9290-4945718B5180}" srcOrd="0" destOrd="0" presId="urn:microsoft.com/office/officeart/2005/8/layout/radial6"/>
    <dgm:cxn modelId="{09CF8F18-249D-413B-BA9D-9695A851F098}" type="presOf" srcId="{00F58201-D518-43B2-83A6-D004D054C915}" destId="{3FD36984-4C09-43F1-A0EA-A100D0109769}" srcOrd="0" destOrd="0" presId="urn:microsoft.com/office/officeart/2005/8/layout/radial6"/>
    <dgm:cxn modelId="{C58BB53F-E49D-4C05-9541-074505D17AF7}" type="presOf" srcId="{43955FDC-4EF2-41FB-BC9C-1ACF7CEABA73}" destId="{E904C991-159E-47A4-9BFE-668777529781}" srcOrd="0" destOrd="0" presId="urn:microsoft.com/office/officeart/2005/8/layout/radial6"/>
    <dgm:cxn modelId="{3B49584B-A971-4B41-BAEC-B63C84FAA845}" srcId="{D637E713-BEEE-4274-81AA-E11B36863855}" destId="{00F58201-D518-43B2-83A6-D004D054C915}" srcOrd="1" destOrd="0" parTransId="{4154EDE9-0F80-45D9-A0AB-0FB548BA7E41}" sibTransId="{D6C3A38B-E8C8-4698-A37D-0CAE02567330}"/>
    <dgm:cxn modelId="{60A4C76B-531C-4D71-A0DF-A04D0D17DDC1}" srcId="{6BA3BAAC-7C12-4FBF-968A-E603A044A0F5}" destId="{FD09653A-28A2-438B-B403-285F7EBB30D2}" srcOrd="1" destOrd="0" parTransId="{7575BDB7-ED75-46D7-B99A-7C4C3C47D664}" sibTransId="{FAC7C0B7-0B21-448C-80E0-FF3152D0E5AB}"/>
    <dgm:cxn modelId="{5B314372-0EF8-490B-B088-09638268B975}" type="presOf" srcId="{6BA3BAAC-7C12-4FBF-968A-E603A044A0F5}" destId="{AD32618A-BD2D-459C-AEDD-5A475FEA89EA}" srcOrd="0" destOrd="0" presId="urn:microsoft.com/office/officeart/2005/8/layout/radial6"/>
    <dgm:cxn modelId="{88C10253-836A-4F26-B3E9-ED6040E6D04F}" type="presOf" srcId="{D6C3A38B-E8C8-4698-A37D-0CAE02567330}" destId="{2DAB502B-45AD-4E09-B74F-148E8A13EA32}" srcOrd="0" destOrd="0" presId="urn:microsoft.com/office/officeart/2005/8/layout/radial6"/>
    <dgm:cxn modelId="{FBD41E81-8E18-4C45-963F-3247145133EB}" type="presOf" srcId="{D637E713-BEEE-4274-81AA-E11B36863855}" destId="{695FA001-19C2-45FE-B92F-CEB19F5E9F2F}" srcOrd="0" destOrd="0" presId="urn:microsoft.com/office/officeart/2005/8/layout/radial6"/>
    <dgm:cxn modelId="{1056B393-0355-4572-BC23-9F982C378318}" srcId="{D637E713-BEEE-4274-81AA-E11B36863855}" destId="{658F0EA3-2B9E-4043-BBC7-20C4A167C369}" srcOrd="2" destOrd="0" parTransId="{FD47A0F6-EB10-458B-AE37-48315D06C68D}" sibTransId="{FE1FD091-401E-4896-86DC-39DFEC213352}"/>
    <dgm:cxn modelId="{4C1E7E9E-2308-4399-A67F-841B44CCEE21}" srcId="{6BA3BAAC-7C12-4FBF-968A-E603A044A0F5}" destId="{D637E713-BEEE-4274-81AA-E11B36863855}" srcOrd="0" destOrd="0" parTransId="{00828F4B-478B-4880-AD87-883E9AE8459E}" sibTransId="{2736DF69-A50E-42AF-AB8D-CFB4215DF9F7}"/>
    <dgm:cxn modelId="{A1C445B0-E8C8-4AFE-B8A0-E46753DF0BBB}" type="presOf" srcId="{658F0EA3-2B9E-4043-BBC7-20C4A167C369}" destId="{DE1C0292-2C45-4315-A95A-26EF0A5CA8D7}" srcOrd="0" destOrd="0" presId="urn:microsoft.com/office/officeart/2005/8/layout/radial6"/>
    <dgm:cxn modelId="{8C5E56B5-9AD1-45EF-AF86-E4008517E790}" srcId="{D637E713-BEEE-4274-81AA-E11B36863855}" destId="{F57FA3FE-669C-4D87-B900-40CC59BB109A}" srcOrd="0" destOrd="0" parTransId="{D1F275A5-2A34-4788-B3A6-9C0EE4B83D33}" sibTransId="{FC1C8A8F-FCBE-4B09-9785-3FE81CD08DC8}"/>
    <dgm:cxn modelId="{91A7CDD0-2A13-4A92-A41A-653236CDBE43}" srcId="{D637E713-BEEE-4274-81AA-E11B36863855}" destId="{679A0B27-4F69-4F08-94EF-4E79212F5F91}" srcOrd="3" destOrd="0" parTransId="{0E740B95-22EE-4680-A513-07F707CAF35A}" sibTransId="{43955FDC-4EF2-41FB-BC9C-1ACF7CEABA73}"/>
    <dgm:cxn modelId="{8B1CEBD4-F3F8-4EE6-91A2-D95320AB9D06}" type="presOf" srcId="{FC1C8A8F-FCBE-4B09-9785-3FE81CD08DC8}" destId="{F9B3B1D1-494A-435C-9C37-73DA12F1C143}" srcOrd="0" destOrd="0" presId="urn:microsoft.com/office/officeart/2005/8/layout/radial6"/>
    <dgm:cxn modelId="{8FFF88DC-4BBD-4E94-9B1F-08DF3235ABB6}" type="presOf" srcId="{F57FA3FE-669C-4D87-B900-40CC59BB109A}" destId="{F575AB77-F100-4AC1-A628-E2093D64721D}" srcOrd="0" destOrd="0" presId="urn:microsoft.com/office/officeart/2005/8/layout/radial6"/>
    <dgm:cxn modelId="{C23B24A3-F9F9-4D80-82D8-E184A242011B}" type="presParOf" srcId="{AD32618A-BD2D-459C-AEDD-5A475FEA89EA}" destId="{695FA001-19C2-45FE-B92F-CEB19F5E9F2F}" srcOrd="0" destOrd="0" presId="urn:microsoft.com/office/officeart/2005/8/layout/radial6"/>
    <dgm:cxn modelId="{D24B7DB6-479E-4004-8435-F400CAEBD0BD}" type="presParOf" srcId="{AD32618A-BD2D-459C-AEDD-5A475FEA89EA}" destId="{F575AB77-F100-4AC1-A628-E2093D64721D}" srcOrd="1" destOrd="0" presId="urn:microsoft.com/office/officeart/2005/8/layout/radial6"/>
    <dgm:cxn modelId="{7FF6597B-E20F-44A4-AAC6-91F8BAC2650F}" type="presParOf" srcId="{AD32618A-BD2D-459C-AEDD-5A475FEA89EA}" destId="{A0A31455-348B-46C2-B4C9-548489291119}" srcOrd="2" destOrd="0" presId="urn:microsoft.com/office/officeart/2005/8/layout/radial6"/>
    <dgm:cxn modelId="{DB8B4C67-E456-4564-A9C2-557FC35AB8F6}" type="presParOf" srcId="{AD32618A-BD2D-459C-AEDD-5A475FEA89EA}" destId="{F9B3B1D1-494A-435C-9C37-73DA12F1C143}" srcOrd="3" destOrd="0" presId="urn:microsoft.com/office/officeart/2005/8/layout/radial6"/>
    <dgm:cxn modelId="{35BBE419-38F9-4123-9DF3-12FF042BF373}" type="presParOf" srcId="{AD32618A-BD2D-459C-AEDD-5A475FEA89EA}" destId="{3FD36984-4C09-43F1-A0EA-A100D0109769}" srcOrd="4" destOrd="0" presId="urn:microsoft.com/office/officeart/2005/8/layout/radial6"/>
    <dgm:cxn modelId="{643434E0-2B4B-495C-AB4A-D4706B74E16B}" type="presParOf" srcId="{AD32618A-BD2D-459C-AEDD-5A475FEA89EA}" destId="{F3BAE674-18CE-4D6D-84AB-A73627F4615E}" srcOrd="5" destOrd="0" presId="urn:microsoft.com/office/officeart/2005/8/layout/radial6"/>
    <dgm:cxn modelId="{0F3C6ABB-057F-4DF8-8B37-0E5A88E90449}" type="presParOf" srcId="{AD32618A-BD2D-459C-AEDD-5A475FEA89EA}" destId="{2DAB502B-45AD-4E09-B74F-148E8A13EA32}" srcOrd="6" destOrd="0" presId="urn:microsoft.com/office/officeart/2005/8/layout/radial6"/>
    <dgm:cxn modelId="{ADF25556-2065-411C-B799-3EDF0CC3E8CE}" type="presParOf" srcId="{AD32618A-BD2D-459C-AEDD-5A475FEA89EA}" destId="{DE1C0292-2C45-4315-A95A-26EF0A5CA8D7}" srcOrd="7" destOrd="0" presId="urn:microsoft.com/office/officeart/2005/8/layout/radial6"/>
    <dgm:cxn modelId="{CF1A09E3-224E-4817-9AE3-87073FE9CA74}" type="presParOf" srcId="{AD32618A-BD2D-459C-AEDD-5A475FEA89EA}" destId="{DEE1B4DA-6BE1-4F58-ACA9-679D98A4A128}" srcOrd="8" destOrd="0" presId="urn:microsoft.com/office/officeart/2005/8/layout/radial6"/>
    <dgm:cxn modelId="{107A366C-2D0F-4556-8836-76F4FA38E2D7}" type="presParOf" srcId="{AD32618A-BD2D-459C-AEDD-5A475FEA89EA}" destId="{A0C7BEE8-479F-437D-9290-4945718B5180}" srcOrd="9" destOrd="0" presId="urn:microsoft.com/office/officeart/2005/8/layout/radial6"/>
    <dgm:cxn modelId="{7AE0A248-1A38-44B2-B66C-E1D7FF5B0695}" type="presParOf" srcId="{AD32618A-BD2D-459C-AEDD-5A475FEA89EA}" destId="{A5B5C948-059D-49C6-8010-58D35040FA68}" srcOrd="10" destOrd="0" presId="urn:microsoft.com/office/officeart/2005/8/layout/radial6"/>
    <dgm:cxn modelId="{2B2C5AF0-1AD1-4DC5-B86E-5DA6624152EA}" type="presParOf" srcId="{AD32618A-BD2D-459C-AEDD-5A475FEA89EA}" destId="{DB5B4CBE-2786-48F2-9335-8680707DE434}" srcOrd="11" destOrd="0" presId="urn:microsoft.com/office/officeart/2005/8/layout/radial6"/>
    <dgm:cxn modelId="{33BB5865-418C-45A9-BB83-09905A4EE4AD}" type="presParOf" srcId="{AD32618A-BD2D-459C-AEDD-5A475FEA89EA}" destId="{E904C991-159E-47A4-9BFE-668777529781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31605E-21FA-45CD-B912-D82E1E2C866B}">
      <dsp:nvSpPr>
        <dsp:cNvPr id="0" name=""/>
        <dsp:cNvSpPr/>
      </dsp:nvSpPr>
      <dsp:spPr>
        <a:xfrm>
          <a:off x="1497608" y="245683"/>
          <a:ext cx="4269692" cy="426960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DESIGINING</a:t>
          </a:r>
        </a:p>
      </dsp:txBody>
      <dsp:txXfrm>
        <a:off x="2122890" y="870952"/>
        <a:ext cx="3019128" cy="3019063"/>
      </dsp:txXfrm>
    </dsp:sp>
    <dsp:sp modelId="{D2815C1F-7661-4374-8F8A-E833628014A0}">
      <dsp:nvSpPr>
        <dsp:cNvPr id="0" name=""/>
        <dsp:cNvSpPr/>
      </dsp:nvSpPr>
      <dsp:spPr>
        <a:xfrm>
          <a:off x="3933802" y="51157"/>
          <a:ext cx="474851" cy="47484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A1A0B2D-7B04-4DC2-80E4-92BFE79C5D0C}">
      <dsp:nvSpPr>
        <dsp:cNvPr id="0" name=""/>
        <dsp:cNvSpPr/>
      </dsp:nvSpPr>
      <dsp:spPr>
        <a:xfrm>
          <a:off x="2809405" y="4198057"/>
          <a:ext cx="343830" cy="344161"/>
        </a:xfrm>
        <a:prstGeom prst="ellipse">
          <a:avLst/>
        </a:prstGeom>
        <a:solidFill>
          <a:schemeClr val="accent3">
            <a:hueOff val="-119450"/>
            <a:satOff val="98"/>
            <a:lumOff val="-82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4EDC7A-EE0A-4229-9D19-6905DC7161E0}">
      <dsp:nvSpPr>
        <dsp:cNvPr id="0" name=""/>
        <dsp:cNvSpPr/>
      </dsp:nvSpPr>
      <dsp:spPr>
        <a:xfrm>
          <a:off x="6042048" y="1978463"/>
          <a:ext cx="343830" cy="344161"/>
        </a:xfrm>
        <a:prstGeom prst="ellipse">
          <a:avLst/>
        </a:prstGeom>
        <a:solidFill>
          <a:schemeClr val="accent3">
            <a:hueOff val="-238900"/>
            <a:satOff val="197"/>
            <a:lumOff val="-164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4E3A11D-BE67-4A73-9BF9-76CAA28B80D9}">
      <dsp:nvSpPr>
        <dsp:cNvPr id="0" name=""/>
        <dsp:cNvSpPr/>
      </dsp:nvSpPr>
      <dsp:spPr>
        <a:xfrm>
          <a:off x="4396743" y="4564165"/>
          <a:ext cx="474851" cy="474843"/>
        </a:xfrm>
        <a:prstGeom prst="ellipse">
          <a:avLst/>
        </a:prstGeom>
        <a:solidFill>
          <a:schemeClr val="accent3">
            <a:hueOff val="-358351"/>
            <a:satOff val="295"/>
            <a:lumOff val="-245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64542EF-7130-4A3F-A989-E55A8AC79A16}">
      <dsp:nvSpPr>
        <dsp:cNvPr id="0" name=""/>
        <dsp:cNvSpPr/>
      </dsp:nvSpPr>
      <dsp:spPr>
        <a:xfrm>
          <a:off x="2907075" y="726013"/>
          <a:ext cx="343830" cy="344161"/>
        </a:xfrm>
        <a:prstGeom prst="ellipse">
          <a:avLst/>
        </a:prstGeom>
        <a:solidFill>
          <a:schemeClr val="accent3">
            <a:hueOff val="-477801"/>
            <a:satOff val="393"/>
            <a:lumOff val="-327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FC4771F-1A7E-44DE-BA18-D21466AF5A0C}">
      <dsp:nvSpPr>
        <dsp:cNvPr id="0" name=""/>
        <dsp:cNvSpPr/>
      </dsp:nvSpPr>
      <dsp:spPr>
        <a:xfrm>
          <a:off x="1823175" y="2694719"/>
          <a:ext cx="343830" cy="344161"/>
        </a:xfrm>
        <a:prstGeom prst="ellipse">
          <a:avLst/>
        </a:prstGeom>
        <a:solidFill>
          <a:schemeClr val="accent3">
            <a:hueOff val="-597251"/>
            <a:satOff val="492"/>
            <a:lumOff val="-409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BF15763-3574-4FF2-A6EF-3142AB62CA11}">
      <dsp:nvSpPr>
        <dsp:cNvPr id="0" name=""/>
        <dsp:cNvSpPr/>
      </dsp:nvSpPr>
      <dsp:spPr>
        <a:xfrm>
          <a:off x="163577" y="1016306"/>
          <a:ext cx="1735828" cy="1735273"/>
        </a:xfrm>
        <a:prstGeom prst="ellipse">
          <a:avLst/>
        </a:prstGeom>
        <a:solidFill>
          <a:schemeClr val="accent3">
            <a:hueOff val="-716701"/>
            <a:satOff val="590"/>
            <a:lumOff val="-491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HTML</a:t>
          </a:r>
        </a:p>
      </dsp:txBody>
      <dsp:txXfrm>
        <a:off x="417783" y="1270431"/>
        <a:ext cx="1227416" cy="1227023"/>
      </dsp:txXfrm>
    </dsp:sp>
    <dsp:sp modelId="{74CCD760-1DC2-4C47-BD8B-929D8B4F38F6}">
      <dsp:nvSpPr>
        <dsp:cNvPr id="0" name=""/>
        <dsp:cNvSpPr/>
      </dsp:nvSpPr>
      <dsp:spPr>
        <a:xfrm>
          <a:off x="3453393" y="740977"/>
          <a:ext cx="474851" cy="474843"/>
        </a:xfrm>
        <a:prstGeom prst="ellipse">
          <a:avLst/>
        </a:prstGeom>
        <a:solidFill>
          <a:schemeClr val="accent3">
            <a:hueOff val="-836152"/>
            <a:satOff val="688"/>
            <a:lumOff val="-572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943C90-BBF3-4877-9635-7EFE33E3C75A}">
      <dsp:nvSpPr>
        <dsp:cNvPr id="0" name=""/>
        <dsp:cNvSpPr/>
      </dsp:nvSpPr>
      <dsp:spPr>
        <a:xfrm>
          <a:off x="644410" y="3194080"/>
          <a:ext cx="858385" cy="858409"/>
        </a:xfrm>
        <a:prstGeom prst="ellipse">
          <a:avLst/>
        </a:prstGeom>
        <a:solidFill>
          <a:schemeClr val="accent3">
            <a:hueOff val="-955602"/>
            <a:satOff val="787"/>
            <a:lumOff val="-654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EABEDDD-49C9-469C-AB37-C438316887B3}">
      <dsp:nvSpPr>
        <dsp:cNvPr id="0" name=""/>
        <dsp:cNvSpPr/>
      </dsp:nvSpPr>
      <dsp:spPr>
        <a:xfrm>
          <a:off x="6204831" y="199795"/>
          <a:ext cx="1735828" cy="1735273"/>
        </a:xfrm>
        <a:prstGeom prst="ellipse">
          <a:avLst/>
        </a:prstGeom>
        <a:solidFill>
          <a:schemeClr val="accent3">
            <a:hueOff val="-1075052"/>
            <a:satOff val="885"/>
            <a:lumOff val="-736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CSS</a:t>
          </a:r>
        </a:p>
      </dsp:txBody>
      <dsp:txXfrm>
        <a:off x="6459037" y="453920"/>
        <a:ext cx="1227416" cy="1227023"/>
      </dsp:txXfrm>
    </dsp:sp>
    <dsp:sp modelId="{CC1911CB-92E9-4FE8-831B-DB153F3E4E7F}">
      <dsp:nvSpPr>
        <dsp:cNvPr id="0" name=""/>
        <dsp:cNvSpPr/>
      </dsp:nvSpPr>
      <dsp:spPr>
        <a:xfrm>
          <a:off x="5430617" y="1397877"/>
          <a:ext cx="474851" cy="474843"/>
        </a:xfrm>
        <a:prstGeom prst="ellipse">
          <a:avLst/>
        </a:prstGeom>
        <a:solidFill>
          <a:schemeClr val="accent3">
            <a:hueOff val="-1194502"/>
            <a:satOff val="983"/>
            <a:lumOff val="-818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CEC3F98-A774-4D7D-99DA-157F0C789F2E}">
      <dsp:nvSpPr>
        <dsp:cNvPr id="0" name=""/>
        <dsp:cNvSpPr/>
      </dsp:nvSpPr>
      <dsp:spPr>
        <a:xfrm>
          <a:off x="0" y="4281853"/>
          <a:ext cx="343830" cy="344161"/>
        </a:xfrm>
        <a:prstGeom prst="ellipse">
          <a:avLst/>
        </a:prstGeom>
        <a:solidFill>
          <a:schemeClr val="accent3">
            <a:hueOff val="-1313953"/>
            <a:satOff val="1082"/>
            <a:lumOff val="-899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5C42DD8-2E0D-476D-9843-682558E6F0F8}">
      <dsp:nvSpPr>
        <dsp:cNvPr id="0" name=""/>
        <dsp:cNvSpPr/>
      </dsp:nvSpPr>
      <dsp:spPr>
        <a:xfrm>
          <a:off x="3428776" y="3792046"/>
          <a:ext cx="343830" cy="344161"/>
        </a:xfrm>
        <a:prstGeom prst="ellipse">
          <a:avLst/>
        </a:prstGeom>
        <a:solidFill>
          <a:schemeClr val="accent3">
            <a:hueOff val="-1433403"/>
            <a:satOff val="1180"/>
            <a:lumOff val="-981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04C991-159E-47A4-9BFE-668777529781}">
      <dsp:nvSpPr>
        <dsp:cNvPr id="0" name=""/>
        <dsp:cNvSpPr/>
      </dsp:nvSpPr>
      <dsp:spPr>
        <a:xfrm>
          <a:off x="2450717" y="587594"/>
          <a:ext cx="3914977" cy="3914977"/>
        </a:xfrm>
        <a:prstGeom prst="blockArc">
          <a:avLst>
            <a:gd name="adj1" fmla="val 10800000"/>
            <a:gd name="adj2" fmla="val 16200000"/>
            <a:gd name="adj3" fmla="val 4644"/>
          </a:avLst>
        </a:prstGeom>
        <a:solidFill>
          <a:schemeClr val="accent3">
            <a:hueOff val="-1433403"/>
            <a:satOff val="1180"/>
            <a:lumOff val="-981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0C7BEE8-479F-437D-9290-4945718B5180}">
      <dsp:nvSpPr>
        <dsp:cNvPr id="0" name=""/>
        <dsp:cNvSpPr/>
      </dsp:nvSpPr>
      <dsp:spPr>
        <a:xfrm>
          <a:off x="2450717" y="587594"/>
          <a:ext cx="3914977" cy="3914977"/>
        </a:xfrm>
        <a:prstGeom prst="blockArc">
          <a:avLst>
            <a:gd name="adj1" fmla="val 5400000"/>
            <a:gd name="adj2" fmla="val 10800000"/>
            <a:gd name="adj3" fmla="val 4644"/>
          </a:avLst>
        </a:prstGeom>
        <a:solidFill>
          <a:schemeClr val="accent3">
            <a:hueOff val="-955602"/>
            <a:satOff val="787"/>
            <a:lumOff val="-654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DAB502B-45AD-4E09-B74F-148E8A13EA32}">
      <dsp:nvSpPr>
        <dsp:cNvPr id="0" name=""/>
        <dsp:cNvSpPr/>
      </dsp:nvSpPr>
      <dsp:spPr>
        <a:xfrm>
          <a:off x="2450717" y="587594"/>
          <a:ext cx="3914977" cy="3914977"/>
        </a:xfrm>
        <a:prstGeom prst="blockArc">
          <a:avLst>
            <a:gd name="adj1" fmla="val 0"/>
            <a:gd name="adj2" fmla="val 5400000"/>
            <a:gd name="adj3" fmla="val 4644"/>
          </a:avLst>
        </a:prstGeom>
        <a:solidFill>
          <a:schemeClr val="accent3">
            <a:hueOff val="-477801"/>
            <a:satOff val="393"/>
            <a:lumOff val="-327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9B3B1D1-494A-435C-9C37-73DA12F1C143}">
      <dsp:nvSpPr>
        <dsp:cNvPr id="0" name=""/>
        <dsp:cNvSpPr/>
      </dsp:nvSpPr>
      <dsp:spPr>
        <a:xfrm>
          <a:off x="2450717" y="587594"/>
          <a:ext cx="3914977" cy="3914977"/>
        </a:xfrm>
        <a:prstGeom prst="blockArc">
          <a:avLst>
            <a:gd name="adj1" fmla="val 16200000"/>
            <a:gd name="adj2" fmla="val 0"/>
            <a:gd name="adj3" fmla="val 4644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95FA001-19C2-45FE-B92F-CEB19F5E9F2F}">
      <dsp:nvSpPr>
        <dsp:cNvPr id="0" name=""/>
        <dsp:cNvSpPr/>
      </dsp:nvSpPr>
      <dsp:spPr>
        <a:xfrm>
          <a:off x="3506331" y="1643209"/>
          <a:ext cx="1803748" cy="180374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plastic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DEGINING</a:t>
          </a:r>
        </a:p>
      </dsp:txBody>
      <dsp:txXfrm>
        <a:off x="3770484" y="1907362"/>
        <a:ext cx="1275442" cy="1275442"/>
      </dsp:txXfrm>
    </dsp:sp>
    <dsp:sp modelId="{F575AB77-F100-4AC1-A628-E2093D64721D}">
      <dsp:nvSpPr>
        <dsp:cNvPr id="0" name=""/>
        <dsp:cNvSpPr/>
      </dsp:nvSpPr>
      <dsp:spPr>
        <a:xfrm>
          <a:off x="3776894" y="1737"/>
          <a:ext cx="1262623" cy="126262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Google books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api</a:t>
          </a:r>
        </a:p>
      </dsp:txBody>
      <dsp:txXfrm>
        <a:off x="3961801" y="186644"/>
        <a:ext cx="892809" cy="892809"/>
      </dsp:txXfrm>
    </dsp:sp>
    <dsp:sp modelId="{3FD36984-4C09-43F1-A0EA-A100D0109769}">
      <dsp:nvSpPr>
        <dsp:cNvPr id="0" name=""/>
        <dsp:cNvSpPr/>
      </dsp:nvSpPr>
      <dsp:spPr>
        <a:xfrm>
          <a:off x="5688928" y="1913771"/>
          <a:ext cx="1262623" cy="1262623"/>
        </a:xfrm>
        <a:prstGeom prst="ellipse">
          <a:avLst/>
        </a:prstGeom>
        <a:solidFill>
          <a:schemeClr val="accent3">
            <a:hueOff val="-477801"/>
            <a:satOff val="393"/>
            <a:lumOff val="-327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Sqlite</a:t>
          </a:r>
        </a:p>
      </dsp:txBody>
      <dsp:txXfrm>
        <a:off x="5873835" y="2098678"/>
        <a:ext cx="892809" cy="892809"/>
      </dsp:txXfrm>
    </dsp:sp>
    <dsp:sp modelId="{DE1C0292-2C45-4315-A95A-26EF0A5CA8D7}">
      <dsp:nvSpPr>
        <dsp:cNvPr id="0" name=""/>
        <dsp:cNvSpPr/>
      </dsp:nvSpPr>
      <dsp:spPr>
        <a:xfrm>
          <a:off x="3776894" y="3825805"/>
          <a:ext cx="1262623" cy="1262623"/>
        </a:xfrm>
        <a:prstGeom prst="ellipse">
          <a:avLst/>
        </a:prstGeom>
        <a:solidFill>
          <a:schemeClr val="accent3">
            <a:hueOff val="-955602"/>
            <a:satOff val="787"/>
            <a:lumOff val="-654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Python</a:t>
          </a:r>
        </a:p>
      </dsp:txBody>
      <dsp:txXfrm>
        <a:off x="3961801" y="4010712"/>
        <a:ext cx="892809" cy="892809"/>
      </dsp:txXfrm>
    </dsp:sp>
    <dsp:sp modelId="{A5B5C948-059D-49C6-8010-58D35040FA68}">
      <dsp:nvSpPr>
        <dsp:cNvPr id="0" name=""/>
        <dsp:cNvSpPr/>
      </dsp:nvSpPr>
      <dsp:spPr>
        <a:xfrm>
          <a:off x="1864859" y="1913771"/>
          <a:ext cx="1262623" cy="1262623"/>
        </a:xfrm>
        <a:prstGeom prst="ellipse">
          <a:avLst/>
        </a:prstGeom>
        <a:solidFill>
          <a:schemeClr val="accent3">
            <a:hueOff val="-1433403"/>
            <a:satOff val="1180"/>
            <a:lumOff val="-981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Flask</a:t>
          </a:r>
        </a:p>
      </dsp:txBody>
      <dsp:txXfrm>
        <a:off x="2049766" y="2098678"/>
        <a:ext cx="892809" cy="8928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mp>
</file>

<file path=ppt/media/image2.tmp>
</file>

<file path=ppt/media/image3.tmp>
</file>

<file path=ppt/media/image4.PNG>
</file>

<file path=ppt/media/image5.tmp>
</file>

<file path=ppt/media/image6.tmp>
</file>

<file path=ppt/media/image7.png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5F712-738D-488A-800D-7CF2FD9AD02E}" type="datetimeFigureOut">
              <a:rPr lang="en-IN" smtClean="0"/>
              <a:t>22-11-2018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18011-5D42-4805-B428-10E0A51E3C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0682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DA13-56B0-443E-BCAD-95D2D90D9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746" y="993913"/>
            <a:ext cx="5847890" cy="1096899"/>
          </a:xfrm>
        </p:spPr>
        <p:txBody>
          <a:bodyPr/>
          <a:lstStyle/>
          <a:p>
            <a:r>
              <a:rPr lang="en-IN" b="1" dirty="0">
                <a:latin typeface="Algerian" panose="04020705040A02060702" pitchFamily="82" charset="0"/>
              </a:rPr>
              <a:t>Python Project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FF236C0-E414-448F-93FB-8E99EAA428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6162" y="2196829"/>
            <a:ext cx="10711437" cy="4442509"/>
          </a:xfrm>
        </p:spPr>
        <p:txBody>
          <a:bodyPr>
            <a:normAutofit/>
          </a:bodyPr>
          <a:lstStyle/>
          <a:p>
            <a:pPr lvl="1" algn="l"/>
            <a:r>
              <a:rPr lang="en-IN" sz="3400" dirty="0">
                <a:solidFill>
                  <a:srgbClr val="FF0000"/>
                </a:solidFill>
                <a:latin typeface="Century" panose="02040604050505020304" pitchFamily="18" charset="0"/>
              </a:rPr>
              <a:t>Project Name – Online Book Store</a:t>
            </a:r>
          </a:p>
          <a:p>
            <a:pPr lvl="1" algn="l"/>
            <a:endParaRPr lang="en-IN" sz="3400" dirty="0">
              <a:solidFill>
                <a:srgbClr val="FF0000"/>
              </a:solidFill>
              <a:latin typeface="Century" panose="02040604050505020304" pitchFamily="18" charset="0"/>
            </a:endParaRPr>
          </a:p>
          <a:p>
            <a:pPr lvl="1" algn="l"/>
            <a:r>
              <a:rPr lang="en-IN" sz="3400" dirty="0">
                <a:solidFill>
                  <a:srgbClr val="FF0000"/>
                </a:solidFill>
                <a:latin typeface="Century" panose="02040604050505020304" pitchFamily="18" charset="0"/>
              </a:rPr>
              <a:t>Group members – 1.Jayansh Goyal  - </a:t>
            </a:r>
            <a:r>
              <a:rPr lang="en-IN" sz="2600" dirty="0">
                <a:solidFill>
                  <a:srgbClr val="FF0000"/>
                </a:solidFill>
                <a:latin typeface="Century" panose="02040604050505020304" pitchFamily="18" charset="0"/>
              </a:rPr>
              <a:t>2017KUCP1042</a:t>
            </a:r>
          </a:p>
          <a:p>
            <a:pPr lvl="1" algn="l"/>
            <a:r>
              <a:rPr lang="en-IN" sz="3400" dirty="0">
                <a:solidFill>
                  <a:srgbClr val="FF0000"/>
                </a:solidFill>
                <a:latin typeface="Century" panose="02040604050505020304" pitchFamily="18" charset="0"/>
              </a:rPr>
              <a:t>                               2.Manoj Bairwa   - </a:t>
            </a:r>
            <a:r>
              <a:rPr lang="en-IN" sz="2600" dirty="0">
                <a:solidFill>
                  <a:srgbClr val="FF0000"/>
                </a:solidFill>
                <a:latin typeface="Century" panose="02040604050505020304" pitchFamily="18" charset="0"/>
              </a:rPr>
              <a:t>2017KUCP1044</a:t>
            </a:r>
          </a:p>
          <a:p>
            <a:pPr lvl="1" algn="l"/>
            <a:r>
              <a:rPr lang="en-IN" sz="3400" dirty="0">
                <a:solidFill>
                  <a:srgbClr val="FF0000"/>
                </a:solidFill>
                <a:latin typeface="Century" panose="02040604050505020304" pitchFamily="18" charset="0"/>
              </a:rPr>
              <a:t>                               3.Salman Khan    - </a:t>
            </a:r>
            <a:r>
              <a:rPr lang="en-IN" sz="2600" dirty="0">
                <a:solidFill>
                  <a:srgbClr val="FF0000"/>
                </a:solidFill>
                <a:latin typeface="Century" panose="02040604050505020304" pitchFamily="18" charset="0"/>
              </a:rPr>
              <a:t>2017KUCP1052</a:t>
            </a:r>
          </a:p>
          <a:p>
            <a:pPr lvl="1" algn="l"/>
            <a:endParaRPr lang="en-IN" sz="2600" dirty="0">
              <a:solidFill>
                <a:srgbClr val="FF0000"/>
              </a:solidFill>
              <a:latin typeface="Century" panose="02040604050505020304" pitchFamily="18" charset="0"/>
            </a:endParaRPr>
          </a:p>
          <a:p>
            <a:pPr lvl="1" algn="l"/>
            <a:r>
              <a:rPr lang="en-IN" sz="2600" dirty="0">
                <a:solidFill>
                  <a:srgbClr val="7030A0"/>
                </a:solidFill>
                <a:latin typeface="Century" panose="02040604050505020304" pitchFamily="18" charset="0"/>
              </a:rPr>
              <a:t>Project  Mentor – Mr.  Mayank  Jain</a:t>
            </a:r>
          </a:p>
        </p:txBody>
      </p:sp>
    </p:spTree>
    <p:extLst>
      <p:ext uri="{BB962C8B-B14F-4D97-AF65-F5344CB8AC3E}">
        <p14:creationId xmlns:p14="http://schemas.microsoft.com/office/powerpoint/2010/main" val="2636708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30031-3E5C-4313-9142-8B3D195E6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59" y="156238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lgerian" panose="04020705040A02060702" pitchFamily="82" charset="0"/>
              </a:rPr>
              <a:t>Forgot password </a:t>
            </a:r>
            <a:r>
              <a:rPr lang="en-IN" sz="4800" dirty="0">
                <a:solidFill>
                  <a:schemeClr val="accent3">
                    <a:lumMod val="50000"/>
                  </a:schemeClr>
                </a:solidFill>
                <a:latin typeface="AngsanaUPC" panose="02020603050405020304" pitchFamily="18" charset="-34"/>
                <a:cs typeface="AngsanaUPC" panose="02020603050405020304" pitchFamily="18" charset="-34"/>
              </a:rPr>
              <a:t>:- if user forget their password then for conformation enter username.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13079C9-D6CD-4569-8206-8CC7C96EF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2275580"/>
            <a:ext cx="8596312" cy="3651453"/>
          </a:xfrm>
        </p:spPr>
      </p:pic>
    </p:spTree>
    <p:extLst>
      <p:ext uri="{BB962C8B-B14F-4D97-AF65-F5344CB8AC3E}">
        <p14:creationId xmlns:p14="http://schemas.microsoft.com/office/powerpoint/2010/main" val="1663540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7B57F-51C6-41B1-A9CC-0D3FCCF29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116" y="271976"/>
            <a:ext cx="8596668" cy="712763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lgerian" panose="04020705040A02060702" pitchFamily="82" charset="0"/>
              </a:rPr>
              <a:t>Link send on gmail-id of users :-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498B9D-18B2-4969-BB66-558B60C2AC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6694" y="1244184"/>
            <a:ext cx="4507671" cy="534184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BBF80E5-5C90-407B-9579-80395B4E018E}"/>
              </a:ext>
            </a:extLst>
          </p:cNvPr>
          <p:cNvSpPr txBox="1"/>
          <p:nvPr/>
        </p:nvSpPr>
        <p:spPr>
          <a:xfrm>
            <a:off x="5989983" y="1338470"/>
            <a:ext cx="477078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If user wants to reset their password then ,</a:t>
            </a:r>
          </a:p>
          <a:p>
            <a:r>
              <a:rPr lang="en-IN" sz="2800" dirty="0"/>
              <a:t>He/she has to click on the link sent on their e-mail . Without this they will not be able to reset password.</a:t>
            </a:r>
          </a:p>
          <a:p>
            <a:r>
              <a:rPr lang="en-IN" sz="2800" dirty="0"/>
              <a:t>This is great feature which enhanced user </a:t>
            </a:r>
          </a:p>
          <a:p>
            <a:r>
              <a:rPr lang="en-IN" sz="2800" dirty="0"/>
              <a:t>account security.</a:t>
            </a:r>
          </a:p>
        </p:txBody>
      </p:sp>
    </p:spTree>
    <p:extLst>
      <p:ext uri="{BB962C8B-B14F-4D97-AF65-F5344CB8AC3E}">
        <p14:creationId xmlns:p14="http://schemas.microsoft.com/office/powerpoint/2010/main" val="3858257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2A5D9-D8AE-4FF7-8CFE-E8AC3C769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299" y="-580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Comment - section: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–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IN" sz="2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People shares their ideas about books . So that other user can know about that book.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464730-24CB-4925-93CE-17CA8666CC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299" y="1320220"/>
            <a:ext cx="8596668" cy="486854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159552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B3C7C-D936-432D-874A-00D4BADA0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778" y="156238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Contact with developers :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– </a:t>
            </a:r>
            <a:r>
              <a:rPr lang="en-IN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Arial Nova" panose="020B0604020202020204" pitchFamily="34" charset="0"/>
              </a:rPr>
              <a:t>In case of any problem , user can contact with developers.</a:t>
            </a:r>
            <a:br>
              <a:rPr lang="en-IN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</a:br>
            <a:br>
              <a:rPr lang="en-IN" sz="2800" dirty="0"/>
            </a:br>
            <a:endParaRPr lang="en-IN" sz="2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E6600E-7E78-4323-A128-5866820D8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58" y="1477038"/>
            <a:ext cx="8783276" cy="495369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134731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ABED4-C597-47B1-A927-FB4780D2E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12" y="0"/>
            <a:ext cx="8596668" cy="614901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Personalization   list :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–</a:t>
            </a:r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Nova" panose="020B0504020202020204" pitchFamily="34" charset="0"/>
              </a:rPr>
              <a:t>User can make a separate list of his books which he may likes according to his interest, this gives user personalized experience.</a:t>
            </a:r>
            <a:endParaRPr lang="en-IN" sz="2700" dirty="0">
              <a:solidFill>
                <a:schemeClr val="tx1">
                  <a:lumMod val="95000"/>
                  <a:lumOff val="5000"/>
                </a:schemeClr>
              </a:solidFill>
              <a:latin typeface="Arial Nova" panose="020B05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A2DA92-EA39-4808-B33F-65DDB739C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90" y="1901769"/>
            <a:ext cx="9164329" cy="4830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352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2E1A3-993F-4128-BA34-4347AB9A0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references</a:t>
            </a: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 :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–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8C2D6-33F8-403A-850B-4B0732F11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IN" sz="2800" dirty="0">
                <a:solidFill>
                  <a:schemeClr val="accent3">
                    <a:lumMod val="50000"/>
                  </a:schemeClr>
                </a:solidFill>
              </a:rPr>
              <a:t>Google Books</a:t>
            </a:r>
          </a:p>
          <a:p>
            <a:pPr lvl="0"/>
            <a:r>
              <a:rPr lang="en-IN" sz="2800" dirty="0">
                <a:solidFill>
                  <a:schemeClr val="accent3">
                    <a:lumMod val="50000"/>
                  </a:schemeClr>
                </a:solidFill>
              </a:rPr>
              <a:t>Stackoverflow.com</a:t>
            </a:r>
          </a:p>
          <a:p>
            <a:pPr lvl="0"/>
            <a:r>
              <a:rPr lang="en-IN" sz="2800" dirty="0">
                <a:solidFill>
                  <a:schemeClr val="accent3">
                    <a:lumMod val="50000"/>
                  </a:schemeClr>
                </a:solidFill>
              </a:rPr>
              <a:t>Flask Documentation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5457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CB25D-2591-4CCC-83AD-9A270C241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583" y="393895"/>
            <a:ext cx="11131826" cy="6298453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  <a:p>
            <a:r>
              <a:rPr lang="en-IN" sz="6000" dirty="0" err="1">
                <a:solidFill>
                  <a:schemeClr val="accent4">
                    <a:lumMod val="75000"/>
                  </a:schemeClr>
                </a:solidFill>
                <a:latin typeface="AR DESTINE" panose="02000000000000000000" pitchFamily="2" charset="0"/>
              </a:rPr>
              <a:t>HoPE</a:t>
            </a:r>
            <a:r>
              <a:rPr lang="en-IN" sz="6000" dirty="0">
                <a:solidFill>
                  <a:schemeClr val="accent4">
                    <a:lumMod val="75000"/>
                  </a:schemeClr>
                </a:solidFill>
                <a:latin typeface="AR DESTINE" panose="02000000000000000000" pitchFamily="2" charset="0"/>
              </a:rPr>
              <a:t> YOU LIKE!</a:t>
            </a:r>
          </a:p>
          <a:p>
            <a:pPr marL="0" indent="0">
              <a:buNone/>
            </a:pPr>
            <a:r>
              <a:rPr lang="en-IN" dirty="0">
                <a:latin typeface="Algerian" panose="04020705040A02060702" pitchFamily="82" charset="0"/>
              </a:rPr>
              <a:t>                         </a:t>
            </a:r>
            <a:r>
              <a:rPr lang="en-IN" sz="7200" dirty="0">
                <a:solidFill>
                  <a:schemeClr val="accent4">
                    <a:lumMod val="50000"/>
                  </a:schemeClr>
                </a:solidFill>
                <a:latin typeface="Algerian" panose="04020705040A02060702" pitchFamily="82" charset="0"/>
              </a:rPr>
              <a:t>          	                                                    										</a:t>
            </a:r>
            <a:r>
              <a:rPr lang="en-IN" sz="6000" dirty="0">
                <a:solidFill>
                  <a:schemeClr val="bg2">
                    <a:lumMod val="10000"/>
                  </a:schemeClr>
                </a:solidFill>
                <a:latin typeface="AR DELANEY" panose="02000000000000000000" pitchFamily="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31580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98621" y="216635"/>
            <a:ext cx="10994761" cy="814427"/>
          </a:xfrm>
        </p:spPr>
        <p:txBody>
          <a:bodyPr>
            <a:normAutofit fontScale="90000"/>
          </a:bodyPr>
          <a:lstStyle/>
          <a:p>
            <a:r>
              <a:rPr lang="en-IN" sz="4400" dirty="0">
                <a:solidFill>
                  <a:srgbClr val="92D050"/>
                </a:solidFill>
                <a:latin typeface="Algerian" panose="04020705040A02060702" pitchFamily="82" charset="0"/>
              </a:rPr>
              <a:t>Tools Used :-</a:t>
            </a:r>
            <a:br>
              <a:rPr lang="en-US" sz="4267" dirty="0">
                <a:solidFill>
                  <a:srgbClr val="FF0000"/>
                </a:solidFill>
                <a:latin typeface="Algerian" panose="04020705040A02060702" pitchFamily="82" charset="0"/>
              </a:rPr>
            </a:br>
            <a:r>
              <a:rPr lang="en-US" sz="4267" dirty="0">
                <a:solidFill>
                  <a:srgbClr val="FF0000"/>
                </a:solidFill>
                <a:latin typeface="Algerian" panose="04020705040A02060702" pitchFamily="82" charset="0"/>
              </a:rPr>
              <a:t>Frontend Portion:-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276255123"/>
              </p:ext>
            </p:extLst>
          </p:nvPr>
        </p:nvGraphicFramePr>
        <p:xfrm>
          <a:off x="2227474" y="985719"/>
          <a:ext cx="7940660" cy="50901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62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98621" y="216635"/>
            <a:ext cx="10994761" cy="814427"/>
          </a:xfrm>
        </p:spPr>
        <p:txBody>
          <a:bodyPr>
            <a:normAutofit fontScale="90000"/>
          </a:bodyPr>
          <a:lstStyle/>
          <a:p>
            <a:r>
              <a:rPr lang="en-IN" sz="4400" dirty="0">
                <a:solidFill>
                  <a:srgbClr val="92D050"/>
                </a:solidFill>
                <a:latin typeface="Algerian" panose="04020705040A02060702" pitchFamily="82" charset="0"/>
              </a:rPr>
              <a:t>Tools Used :-</a:t>
            </a:r>
            <a:br>
              <a:rPr lang="en-US" sz="4267" dirty="0">
                <a:solidFill>
                  <a:srgbClr val="FF0000"/>
                </a:solidFill>
                <a:latin typeface="Algerian" panose="04020705040A02060702" pitchFamily="82" charset="0"/>
              </a:rPr>
            </a:br>
            <a:r>
              <a:rPr lang="en-US" sz="4267" dirty="0">
                <a:solidFill>
                  <a:srgbClr val="FF0000"/>
                </a:solidFill>
                <a:latin typeface="Algerian" panose="04020705040A02060702" pitchFamily="82" charset="0"/>
              </a:rPr>
              <a:t>Backend Portion:-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743902256"/>
              </p:ext>
            </p:extLst>
          </p:nvPr>
        </p:nvGraphicFramePr>
        <p:xfrm>
          <a:off x="184104" y="1551198"/>
          <a:ext cx="8816412" cy="50901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42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36AB9-F8A6-4F4B-8A8A-C5F7D44C3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064" y="114271"/>
            <a:ext cx="8596668" cy="887896"/>
          </a:xfrm>
        </p:spPr>
        <p:txBody>
          <a:bodyPr/>
          <a:lstStyle/>
          <a:p>
            <a:r>
              <a:rPr lang="en-IN" dirty="0">
                <a:latin typeface="Algerian" panose="04020705040A02060702" pitchFamily="82" charset="0"/>
              </a:rPr>
              <a:t>Tables in database 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58A45-C8CC-4934-97D4-E1291343E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026" y="795131"/>
            <a:ext cx="11595652" cy="5948597"/>
          </a:xfrm>
        </p:spPr>
        <p:txBody>
          <a:bodyPr>
            <a:normAutofit/>
          </a:bodyPr>
          <a:lstStyle/>
          <a:p>
            <a:r>
              <a:rPr lang="en-IN" sz="2800" dirty="0"/>
              <a:t>1.users</a:t>
            </a:r>
          </a:p>
          <a:p>
            <a:r>
              <a:rPr lang="en-IN" sz="2800" dirty="0"/>
              <a:t>2.comments</a:t>
            </a:r>
          </a:p>
          <a:p>
            <a:r>
              <a:rPr lang="en-IN" sz="2800" dirty="0"/>
              <a:t>3.userbooks</a:t>
            </a:r>
          </a:p>
          <a:p>
            <a:endParaRPr lang="en-IN" sz="1900" dirty="0"/>
          </a:p>
          <a:p>
            <a:pPr marL="0" indent="0">
              <a:buNone/>
            </a:pPr>
            <a:r>
              <a:rPr lang="en-IN" sz="1600" dirty="0"/>
              <a:t>CREATE TABLE IF NOT EXISTS </a:t>
            </a:r>
            <a:r>
              <a:rPr lang="en-IN" sz="1900" dirty="0"/>
              <a:t>users(id integer primary key ,username text not null, password text not null ) </a:t>
            </a:r>
          </a:p>
          <a:p>
            <a:pPr marL="0" indent="0">
              <a:buNone/>
            </a:pPr>
            <a:r>
              <a:rPr lang="en-IN" sz="1600" dirty="0"/>
              <a:t>CREATE TABLE IF NOT EXISTS </a:t>
            </a:r>
            <a:r>
              <a:rPr lang="en-IN" sz="1900" dirty="0"/>
              <a:t>userbooks(id integer primary key ,username text ,password text,bookid integer,                 isbn  integer  )</a:t>
            </a:r>
          </a:p>
          <a:p>
            <a:pPr marL="0" indent="0">
              <a:buNone/>
            </a:pPr>
            <a:r>
              <a:rPr lang="en-IN" sz="1600" dirty="0"/>
              <a:t>CREATE TABLE IF NOT EXISTS </a:t>
            </a:r>
            <a:r>
              <a:rPr lang="en-IN" sz="1900" dirty="0"/>
              <a:t>comments(bookid integer,comment text not null)</a:t>
            </a:r>
          </a:p>
          <a:p>
            <a:pPr marL="0" indent="0">
              <a:buNone/>
            </a:pPr>
            <a:endParaRPr lang="en-IN" sz="1900" dirty="0"/>
          </a:p>
        </p:txBody>
      </p:sp>
    </p:spTree>
    <p:extLst>
      <p:ext uri="{BB962C8B-B14F-4D97-AF65-F5344CB8AC3E}">
        <p14:creationId xmlns:p14="http://schemas.microsoft.com/office/powerpoint/2010/main" val="1570881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7AD9DB-82FC-4810-95B7-CA0D445D0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62" y="992120"/>
            <a:ext cx="8647799" cy="542866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A1B85C1-E1E4-429A-A0E0-CCCA46C49B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62" y="437219"/>
            <a:ext cx="7766936" cy="465275"/>
          </a:xfrm>
        </p:spPr>
        <p:txBody>
          <a:bodyPr/>
          <a:lstStyle/>
          <a:p>
            <a:pPr algn="l"/>
            <a:r>
              <a:rPr lang="en-IN" dirty="0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  <a:t>Home - Page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D9A989-4287-40A0-BD26-EFAA31860DCC}"/>
              </a:ext>
            </a:extLst>
          </p:cNvPr>
          <p:cNvSpPr txBox="1"/>
          <p:nvPr/>
        </p:nvSpPr>
        <p:spPr>
          <a:xfrm>
            <a:off x="9210261" y="1802296"/>
            <a:ext cx="261067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In this page , user will find books of different categories. He can also read about all that books.</a:t>
            </a:r>
          </a:p>
        </p:txBody>
      </p:sp>
    </p:spTree>
    <p:extLst>
      <p:ext uri="{BB962C8B-B14F-4D97-AF65-F5344CB8AC3E}">
        <p14:creationId xmlns:p14="http://schemas.microsoft.com/office/powerpoint/2010/main" val="80709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B7D2F-428A-43DF-B8D4-94288A550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569" y="92765"/>
            <a:ext cx="8596668" cy="702365"/>
          </a:xfrm>
        </p:spPr>
        <p:txBody>
          <a:bodyPr>
            <a:normAutofit fontScale="90000"/>
          </a:bodyPr>
          <a:lstStyle/>
          <a:p>
            <a:r>
              <a:rPr lang="en-IN" sz="6700" dirty="0">
                <a:latin typeface="Algerian" panose="04020705040A02060702" pitchFamily="82" charset="0"/>
              </a:rPr>
              <a:t>Facilities </a:t>
            </a:r>
            <a:r>
              <a:rPr lang="en-IN" sz="6700" dirty="0">
                <a:solidFill>
                  <a:srgbClr val="92D050"/>
                </a:solidFill>
                <a:latin typeface="Algerian" panose="04020705040A02060702" pitchFamily="82" charset="0"/>
              </a:rPr>
              <a:t>:-</a:t>
            </a:r>
            <a:br>
              <a:rPr lang="en-IN" dirty="0"/>
            </a:b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4CAC1C-F5AB-4CEE-99E3-E1A1E3497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259" y="937833"/>
            <a:ext cx="8596668" cy="4982333"/>
          </a:xfrm>
        </p:spPr>
        <p:txBody>
          <a:bodyPr>
            <a:normAutofit/>
          </a:bodyPr>
          <a:lstStyle/>
          <a:p>
            <a:r>
              <a:rPr lang="en-I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1. Searching:</a:t>
            </a: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–</a:t>
            </a: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IN" sz="2400" dirty="0"/>
              <a:t>User can search for specific books on the website</a:t>
            </a:r>
            <a:r>
              <a:rPr lang="en-IN" dirty="0"/>
              <a:t>. </a:t>
            </a:r>
          </a:p>
          <a:p>
            <a:pPr marL="0" indent="0">
              <a:buNone/>
            </a:pPr>
            <a:r>
              <a:rPr lang="en-IN" sz="2400" dirty="0">
                <a:solidFill>
                  <a:srgbClr val="FF0000"/>
                </a:solidFill>
              </a:rPr>
              <a:t> Ex- If you search Helen </a:t>
            </a:r>
            <a:r>
              <a:rPr lang="en-IN" sz="2400" dirty="0" err="1">
                <a:solidFill>
                  <a:srgbClr val="FF0000"/>
                </a:solidFill>
              </a:rPr>
              <a:t>keller</a:t>
            </a:r>
            <a:r>
              <a:rPr lang="en-IN" sz="2400" dirty="0">
                <a:solidFill>
                  <a:srgbClr val="FF0000"/>
                </a:solidFill>
              </a:rPr>
              <a:t> books.</a:t>
            </a:r>
            <a:endParaRPr lang="en-IN" sz="2400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5481E0-D6C7-4685-A5E1-D46379A17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59" y="2447778"/>
            <a:ext cx="8630854" cy="441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58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1E026-D962-463C-A4D5-216AA68C6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281" y="129915"/>
            <a:ext cx="8596668" cy="979357"/>
          </a:xfrm>
        </p:spPr>
        <p:txBody>
          <a:bodyPr/>
          <a:lstStyle/>
          <a:p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Algerian" panose="04020705040A02060702" pitchFamily="82" charset="0"/>
              </a:rPr>
              <a:t>2. More Details About Books :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387063-98CC-4AE4-A341-C3337F55A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281" y="1109272"/>
            <a:ext cx="9488774" cy="534615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355442-05E2-49FB-86E7-F0D0C38484A4}"/>
              </a:ext>
            </a:extLst>
          </p:cNvPr>
          <p:cNvSpPr txBox="1"/>
          <p:nvPr/>
        </p:nvSpPr>
        <p:spPr>
          <a:xfrm>
            <a:off x="9978886" y="2012633"/>
            <a:ext cx="203484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You can read book by clicking the more details button .</a:t>
            </a:r>
          </a:p>
        </p:txBody>
      </p:sp>
    </p:spTree>
    <p:extLst>
      <p:ext uri="{BB962C8B-B14F-4D97-AF65-F5344CB8AC3E}">
        <p14:creationId xmlns:p14="http://schemas.microsoft.com/office/powerpoint/2010/main" val="675236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B7D2F-428A-43DF-B8D4-94288A550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787" y="66262"/>
            <a:ext cx="8596668" cy="5963478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Login </a:t>
            </a:r>
            <a:r>
              <a:rPr lang="en-IN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PagE</a:t>
            </a: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 :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–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User Can Login by filling out the fields in login page.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DBF2AE5-B403-4F60-BC3A-31B95EA09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25" y="2312569"/>
            <a:ext cx="8012285" cy="454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67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26EEF-246B-4E92-8CDF-083535489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386" y="174213"/>
            <a:ext cx="8596668" cy="642425"/>
          </a:xfrm>
        </p:spPr>
        <p:txBody>
          <a:bodyPr/>
          <a:lstStyle/>
          <a:p>
            <a:r>
              <a:rPr lang="en-IN" dirty="0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  <a:t>Sign-up Page :- 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For new users.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93D5FF-3E75-438C-B4CC-4FCCB28CFD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386" y="1223889"/>
            <a:ext cx="8869629" cy="5205047"/>
          </a:xfrm>
        </p:spPr>
      </p:pic>
    </p:spTree>
    <p:extLst>
      <p:ext uri="{BB962C8B-B14F-4D97-AF65-F5344CB8AC3E}">
        <p14:creationId xmlns:p14="http://schemas.microsoft.com/office/powerpoint/2010/main" val="10073278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1600</TotalTime>
  <Words>360</Words>
  <Application>Microsoft Office PowerPoint</Application>
  <PresentationFormat>Widescreen</PresentationFormat>
  <Paragraphs>53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Algerian</vt:lpstr>
      <vt:lpstr>Angsana New</vt:lpstr>
      <vt:lpstr>AngsanaUPC</vt:lpstr>
      <vt:lpstr>AR DELANEY</vt:lpstr>
      <vt:lpstr>AR DESTINE</vt:lpstr>
      <vt:lpstr>Arial</vt:lpstr>
      <vt:lpstr>Arial Nova</vt:lpstr>
      <vt:lpstr>Calibri</vt:lpstr>
      <vt:lpstr>Century</vt:lpstr>
      <vt:lpstr>Trebuchet MS</vt:lpstr>
      <vt:lpstr>Wingdings 3</vt:lpstr>
      <vt:lpstr>Facet</vt:lpstr>
      <vt:lpstr>Python Project</vt:lpstr>
      <vt:lpstr>Tools Used :- Frontend Portion:-</vt:lpstr>
      <vt:lpstr>Tools Used :- Backend Portion:-</vt:lpstr>
      <vt:lpstr>Tables in database :-</vt:lpstr>
      <vt:lpstr>Home - Page</vt:lpstr>
      <vt:lpstr>Facilities :- </vt:lpstr>
      <vt:lpstr>2. More Details About Books : </vt:lpstr>
      <vt:lpstr>Login PagE :– User Can Login by filling out the fields in login page.</vt:lpstr>
      <vt:lpstr>Sign-up Page :- For new users.</vt:lpstr>
      <vt:lpstr>Forgot password :- if user forget their password then for conformation enter username. </vt:lpstr>
      <vt:lpstr>Link send on gmail-id of users :-</vt:lpstr>
      <vt:lpstr>Comment - section:– People shares their ideas about books . So that other user can know about that book.</vt:lpstr>
      <vt:lpstr>Contact with developers :– In case of any problem , user can contact with developers.  </vt:lpstr>
      <vt:lpstr>Personalization   list :–User can make a separate list of his books which he may likes according to his interest, this gives user personalized experience.</vt:lpstr>
      <vt:lpstr>references :–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Project</dc:title>
  <dc:creator>manoj bairwa</dc:creator>
  <cp:lastModifiedBy>user</cp:lastModifiedBy>
  <cp:revision>102</cp:revision>
  <dcterms:created xsi:type="dcterms:W3CDTF">2018-11-20T11:48:55Z</dcterms:created>
  <dcterms:modified xsi:type="dcterms:W3CDTF">2018-11-22T10:57:29Z</dcterms:modified>
</cp:coreProperties>
</file>

<file path=docProps/thumbnail.jpeg>
</file>